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7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8" name="Picture 2" descr="Exale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6096000"/>
            <a:ext cx="2124075" cy="762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F432379-FF46-4C6E-A037-941652453C95}" type="datetimeFigureOut">
              <a:rPr lang="en-US" smtClean="0"/>
              <a:pPr/>
              <a:t>2/6/2011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4D0CD69-7E63-4A96-9761-ECD500623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Alison </a:t>
            </a:r>
            <a:r>
              <a:rPr lang="en-US" dirty="0" err="1" smtClean="0"/>
              <a:t>Mancusi</a:t>
            </a:r>
            <a:endParaRPr lang="en-US" dirty="0" smtClean="0"/>
          </a:p>
          <a:p>
            <a:r>
              <a:rPr lang="en-US" dirty="0" smtClean="0"/>
              <a:t>February 12, 2011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9206" y="2514600"/>
            <a:ext cx="4681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Overview of </a:t>
            </a:r>
            <a:r>
              <a:rPr lang="en-US" sz="3600" dirty="0" err="1" smtClean="0"/>
              <a:t>Exalead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</a:t>
            </a:r>
            <a:r>
              <a:rPr lang="en-US" dirty="0" err="1" smtClean="0"/>
              <a:t>Exalead</a:t>
            </a:r>
            <a:r>
              <a:rPr lang="en-US" dirty="0" smtClean="0"/>
              <a:t>?</a:t>
            </a:r>
          </a:p>
          <a:p>
            <a:r>
              <a:rPr lang="en-US" dirty="0" smtClean="0"/>
              <a:t>Products and Solutions</a:t>
            </a:r>
          </a:p>
          <a:p>
            <a:pPr lvl="1"/>
            <a:r>
              <a:rPr lang="en-US" dirty="0" smtClean="0"/>
              <a:t>Web search</a:t>
            </a:r>
          </a:p>
          <a:p>
            <a:pPr lvl="1"/>
            <a:r>
              <a:rPr lang="en-US" dirty="0" err="1" smtClean="0"/>
              <a:t>eBusiness</a:t>
            </a:r>
            <a:r>
              <a:rPr lang="en-US" dirty="0" smtClean="0"/>
              <a:t> Solutions</a:t>
            </a:r>
          </a:p>
          <a:p>
            <a:pPr lvl="2"/>
            <a:r>
              <a:rPr lang="en-US" dirty="0" smtClean="0"/>
              <a:t>Examples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Founded in 2000 by search engine pioneers, </a:t>
            </a:r>
            <a:r>
              <a:rPr lang="en-US" dirty="0" err="1" smtClean="0"/>
              <a:t>Exalead</a:t>
            </a:r>
            <a:r>
              <a:rPr lang="en-US" dirty="0" smtClean="0"/>
              <a:t> is a global software provider in the enterprise and Web search markets. </a:t>
            </a:r>
          </a:p>
          <a:p>
            <a:r>
              <a:rPr lang="en-US" dirty="0" smtClean="0"/>
              <a:t>Headquarters: Paris, France</a:t>
            </a:r>
          </a:p>
          <a:p>
            <a:pPr lvl="1"/>
            <a:r>
              <a:rPr lang="en-US" dirty="0" smtClean="0"/>
              <a:t>Employees Worldwide: 150</a:t>
            </a:r>
          </a:p>
          <a:p>
            <a:pPr lvl="1"/>
            <a:r>
              <a:rPr lang="en-US" dirty="0" smtClean="0"/>
              <a:t>Customers Worldwide: 300</a:t>
            </a:r>
          </a:p>
          <a:p>
            <a:r>
              <a:rPr lang="en-US" dirty="0" err="1" smtClean="0"/>
              <a:t>Exalead</a:t>
            </a:r>
            <a:r>
              <a:rPr lang="en-US" dirty="0" smtClean="0"/>
              <a:t> is a division of </a:t>
            </a:r>
            <a:r>
              <a:rPr lang="en-US" dirty="0" err="1" smtClean="0"/>
              <a:t>Dassault</a:t>
            </a:r>
            <a:r>
              <a:rPr lang="en-US" dirty="0" smtClean="0"/>
              <a:t> </a:t>
            </a:r>
            <a:r>
              <a:rPr lang="en-US" dirty="0" err="1" smtClean="0"/>
              <a:t>Systemes</a:t>
            </a:r>
            <a:endParaRPr lang="en-US" dirty="0" smtClean="0"/>
          </a:p>
          <a:p>
            <a:r>
              <a:rPr lang="en-US" dirty="0" smtClean="0"/>
              <a:t>3D based applications, PLM based applications, and Search based applications to more than 115,000 customers in 80 countries.</a:t>
            </a:r>
          </a:p>
          <a:p>
            <a:pPr lvl="2"/>
            <a:r>
              <a:rPr lang="en-US" dirty="0" smtClean="0"/>
              <a:t>9000 employees </a:t>
            </a:r>
          </a:p>
          <a:p>
            <a:pPr lvl="2"/>
            <a:r>
              <a:rPr lang="en-US" dirty="0" smtClean="0"/>
              <a:t>6000 partners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</a:t>
            </a:r>
            <a:r>
              <a:rPr lang="en-US" dirty="0" err="1" smtClean="0"/>
              <a:t>Exalead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458200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371600" y="1981200"/>
            <a:ext cx="61722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Navigation of results by dynamically-extracted and/or pre-defined categories, including user ratings, geography, related terms, price, file type and size, language, author and more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2819400"/>
            <a:ext cx="6096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At-a-glance scanning of results with content extracts, file type icons and thumbnail images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71600" y="3352800"/>
            <a:ext cx="5943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Rich, application-independent content previews with search term highlighting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3505200"/>
            <a:ext cx="6019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User aids like support for natural language queries and multi-language search (even using non-Latin characters), related query (and content) suggestions, and fuzzy matching tools like phonetic and approximate spelling matches and spelling corrections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Create an engaging user experience with seamless mash ups and unified search of internal or external content, regardless of source or format</a:t>
            </a:r>
          </a:p>
          <a:p>
            <a:r>
              <a:rPr lang="en-US" dirty="0" smtClean="0"/>
              <a:t>Host innovative Web 2.0 features like social search, advanced image and video search, visual mapping of results, contextual Wiki information, etc. </a:t>
            </a:r>
          </a:p>
          <a:p>
            <a:r>
              <a:rPr lang="en-US" dirty="0" smtClean="0"/>
              <a:t>Multilingual information indexing and search</a:t>
            </a:r>
          </a:p>
          <a:p>
            <a:pPr lvl="1"/>
            <a:r>
              <a:rPr lang="en-US" dirty="0" smtClean="0"/>
              <a:t>non-Latin characters </a:t>
            </a:r>
          </a:p>
          <a:p>
            <a:pPr lvl="2"/>
            <a:r>
              <a:rPr lang="en-US" dirty="0" smtClean="0"/>
              <a:t>Chinese, Cyrillic, Arabic, Hebrew, etc.</a:t>
            </a:r>
          </a:p>
          <a:p>
            <a:r>
              <a:rPr lang="en-US" dirty="0" smtClean="0"/>
              <a:t>Ensure successful search with user aids like:</a:t>
            </a:r>
          </a:p>
          <a:p>
            <a:pPr lvl="1"/>
            <a:r>
              <a:rPr lang="en-US" dirty="0" smtClean="0"/>
              <a:t>faceted navigation of results, </a:t>
            </a:r>
          </a:p>
          <a:p>
            <a:pPr lvl="1"/>
            <a:r>
              <a:rPr lang="en-US" dirty="0" smtClean="0"/>
              <a:t>natural language queries, </a:t>
            </a:r>
          </a:p>
          <a:p>
            <a:pPr lvl="1"/>
            <a:r>
              <a:rPr lang="en-US" dirty="0" smtClean="0"/>
              <a:t>related query (and content) suggestions</a:t>
            </a:r>
          </a:p>
          <a:p>
            <a:pPr lvl="1"/>
            <a:r>
              <a:rPr lang="en-US" dirty="0" smtClean="0"/>
              <a:t>fuzzy matching tools like phonetic and approximate spelling matches and spelling corrections.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eBusiness</a:t>
            </a:r>
            <a:r>
              <a:rPr lang="en-US" dirty="0" smtClean="0"/>
              <a:t> Solutions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28750"/>
            <a:ext cx="7620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6629400" y="2971800"/>
            <a:ext cx="1371600" cy="685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8458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 and navigation for the online catalog of interactive content (e-cards, ringtones, logos, games, etc.) for American Greetings, the world's largest publicly owned creator, manufacturer and distributor of social expression products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85900"/>
            <a:ext cx="71628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1" y="304800"/>
            <a:ext cx="8534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RealTravel.com, an award winning travel site that helps people plan trips with advice from other travelers, will use </a:t>
            </a:r>
            <a:r>
              <a:rPr lang="en-US" dirty="0" err="1" smtClean="0"/>
              <a:t>Exalead</a:t>
            </a:r>
            <a:r>
              <a:rPr lang="en-US" dirty="0" smtClean="0"/>
              <a:t> </a:t>
            </a:r>
            <a:r>
              <a:rPr lang="en-US" dirty="0" err="1" smtClean="0"/>
              <a:t>CloudView</a:t>
            </a:r>
            <a:r>
              <a:rPr lang="en-US" dirty="0" smtClean="0"/>
              <a:t> to deliver a 'smart' search- based application designed specifically for the travel industry.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810000" y="3810000"/>
            <a:ext cx="3810000" cy="17526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139</TotalTime>
  <Words>365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Slide 1</vt:lpstr>
      <vt:lpstr>Agenda</vt:lpstr>
      <vt:lpstr>Who is Exalead?</vt:lpstr>
      <vt:lpstr>Slide 4</vt:lpstr>
      <vt:lpstr>eBusiness Solutions</vt:lpstr>
      <vt:lpstr>Slide 6</vt:lpstr>
      <vt:lpstr>Slide 7</vt:lpstr>
    </vt:vector>
  </TitlesOfParts>
  <Company>GROUP OFFICE MVP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training</dc:creator>
  <cp:lastModifiedBy>training</cp:lastModifiedBy>
  <cp:revision>19</cp:revision>
  <dcterms:created xsi:type="dcterms:W3CDTF">2011-02-06T14:09:00Z</dcterms:created>
  <dcterms:modified xsi:type="dcterms:W3CDTF">2011-02-06T18:16:18Z</dcterms:modified>
</cp:coreProperties>
</file>